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86"/>
  </p:notes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62" r:id="rId60"/>
    <p:sldId id="363" r:id="rId61"/>
    <p:sldId id="364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  <p:sldId id="374" r:id="rId72"/>
    <p:sldId id="375" r:id="rId73"/>
    <p:sldId id="376" r:id="rId74"/>
    <p:sldId id="377" r:id="rId75"/>
    <p:sldId id="378" r:id="rId76"/>
    <p:sldId id="379" r:id="rId77"/>
    <p:sldId id="380" r:id="rId78"/>
    <p:sldId id="381" r:id="rId79"/>
    <p:sldId id="382" r:id="rId80"/>
    <p:sldId id="383" r:id="rId81"/>
    <p:sldId id="384" r:id="rId82"/>
    <p:sldId id="385" r:id="rId83"/>
    <p:sldId id="386" r:id="rId84"/>
    <p:sldId id="387" r:id="rId8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53" d="100"/>
          <a:sy n="53" d="100"/>
        </p:scale>
        <p:origin x="15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1242E-5FCC-4FB8-9CE7-C4C04FF826E2}" type="datetimeFigureOut">
              <a:rPr lang="en-US" smtClean="0"/>
              <a:t>12/17/2017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B6011-1921-424C-9952-4F46907FF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0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2491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62083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83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525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75452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618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070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3038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464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1215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80300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5108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6793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1071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606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0845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2232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91341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159256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1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0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3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8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6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48320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15</a:t>
            </a: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66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Shear and moment Diagram</a:t>
            </a:r>
          </a:p>
        </p:txBody>
      </p:sp>
    </p:spTree>
    <p:extLst>
      <p:ext uri="{BB962C8B-B14F-4D97-AF65-F5344CB8AC3E}">
        <p14:creationId xmlns:p14="http://schemas.microsoft.com/office/powerpoint/2010/main" val="13444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4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5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0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3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4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7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6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3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4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5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1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1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8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5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3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7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9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5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0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8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4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8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2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1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1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1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9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3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5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6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7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0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1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8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3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4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6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3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9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</TotalTime>
  <Words>56</Words>
  <Application>Microsoft Office PowerPoint</Application>
  <PresentationFormat>On-screen Show (4:3)</PresentationFormat>
  <Paragraphs>14</Paragraphs>
  <Slides>84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2" baseType="lpstr">
      <vt:lpstr>Aharoni</vt:lpstr>
      <vt:lpstr>Arial</vt:lpstr>
      <vt:lpstr>Calibri</vt:lpstr>
      <vt:lpstr>Century Gothic</vt:lpstr>
      <vt:lpstr>Garamond</vt:lpstr>
      <vt:lpstr>Times New Roman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ola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10</cp:revision>
  <dcterms:created xsi:type="dcterms:W3CDTF">2015-12-05T05:23:47Z</dcterms:created>
  <dcterms:modified xsi:type="dcterms:W3CDTF">2017-12-17T18:17:53Z</dcterms:modified>
</cp:coreProperties>
</file>